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3" d="100"/>
          <a:sy n="93" d="100"/>
        </p:scale>
        <p:origin x="1088" y="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卒業論文アウトライン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sz="2400" dirty="0" err="1"/>
              <a:t>IR導入と既存ギャンブル市場の共存戦略</a:t>
            </a:r>
            <a:endParaRPr sz="2400" dirty="0"/>
          </a:p>
          <a:p>
            <a:r>
              <a:rPr lang="en-US" altLang="ja-JP" dirty="0"/>
              <a:t>22F1902</a:t>
            </a:r>
            <a:r>
              <a:rPr dirty="0"/>
              <a:t>・</a:t>
            </a:r>
            <a:r>
              <a:rPr lang="ja-JP" altLang="en-US" dirty="0"/>
              <a:t>石橋博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今後の予定・課題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文献調査の拡充</a:t>
            </a:r>
          </a:p>
          <a:p>
            <a:r>
              <a:t>データ収集（市場規模、統計）</a:t>
            </a:r>
          </a:p>
          <a:p>
            <a:r>
              <a:t>事例研究の追加</a:t>
            </a:r>
          </a:p>
          <a:p>
            <a:r>
              <a:t>今後のスケジュール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研究背景と問題意識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IR導入に期待される経済効果</a:t>
            </a:r>
            <a:endParaRPr lang="en-US" dirty="0"/>
          </a:p>
          <a:p>
            <a:pPr marL="0" indent="0">
              <a:buNone/>
            </a:pPr>
            <a:r>
              <a:rPr lang="ja-JP" altLang="en-US" dirty="0"/>
              <a:t>（</a:t>
            </a:r>
            <a:r>
              <a:rPr dirty="0" err="1"/>
              <a:t>観光、地域振興</a:t>
            </a:r>
            <a:r>
              <a:rPr dirty="0"/>
              <a:t>）</a:t>
            </a:r>
          </a:p>
          <a:p>
            <a:r>
              <a:rPr dirty="0" err="1"/>
              <a:t>社会的懸念（依存症、治安など</a:t>
            </a:r>
            <a:r>
              <a:rPr dirty="0"/>
              <a:t>）</a:t>
            </a:r>
          </a:p>
          <a:p>
            <a:r>
              <a:rPr dirty="0" err="1"/>
              <a:t>既存ギャンブル市場との関係は十分に議論されていない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研究目的と研究の問い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IR導入の経済効果と社会的リスクを整理</a:t>
            </a:r>
          </a:p>
          <a:p>
            <a:r>
              <a:t>既存市場との共存戦略を検討する</a:t>
            </a:r>
          </a:p>
          <a:p>
            <a:r>
              <a:t>研究の問い：「IRは既存市場とどのように共存できるのか？」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研究アウトライン（章立て）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第1章 序論（背景・目的）</a:t>
            </a:r>
          </a:p>
          <a:p>
            <a:r>
              <a:t>第2章 先行研究の整理（IR研究、ギャンブル市場研究）</a:t>
            </a:r>
          </a:p>
          <a:p>
            <a:r>
              <a:t>第3章 既存市場の現状と課題</a:t>
            </a:r>
          </a:p>
          <a:p>
            <a:r>
              <a:t>第4章 共存戦略の検討（政策提案、海外事例）</a:t>
            </a:r>
          </a:p>
          <a:p>
            <a:r>
              <a:t>第5章 結論（まとめ・課題）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既存市場：公営競技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競馬・競輪・競艇などの公営競技は長い歴史を持つ</a:t>
            </a:r>
          </a:p>
          <a:p>
            <a:r>
              <a:t>市場規模は縮小傾向だが安定したファン層が存在</a:t>
            </a:r>
          </a:p>
          <a:p>
            <a:r>
              <a:t>収益は自治体財源や社会事業に還元されている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既存市場：パチンコ・スロット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ピーク時20兆円を超える巨大市場</a:t>
            </a:r>
          </a:p>
          <a:p>
            <a:r>
              <a:t>依存症問題や規制強化により縮小傾向</a:t>
            </a:r>
          </a:p>
          <a:p>
            <a:r>
              <a:t>雇用・地域経済に大きな影響を与える産業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パチンコ市場の現状（データで見る）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市場規模：2023年 約15兆7,000億円</a:t>
            </a:r>
          </a:p>
          <a:p>
            <a:r>
              <a:rPr dirty="0"/>
              <a:t>コロナ前（2019年）比：約78.5％の水準</a:t>
            </a:r>
          </a:p>
          <a:p>
            <a:r>
              <a:rPr dirty="0"/>
              <a:t>遊技人口：約660万人（2023年、減少傾）</a:t>
            </a:r>
          </a:p>
          <a:p>
            <a:r>
              <a:rPr dirty="0"/>
              <a:t>ホール数：約6,839店舗（2023年12月末、前年より526店減）</a:t>
            </a:r>
          </a:p>
          <a:p>
            <a:r>
              <a:rPr dirty="0"/>
              <a:t>将来予測：2028年には約5,900店舗まで減少見通し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パチンコホールの役割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単なる遊技場ではなく複合施設化</a:t>
            </a:r>
          </a:p>
          <a:p>
            <a:r>
              <a:t>飲食・イベント・休憩スペースを併設</a:t>
            </a:r>
          </a:p>
          <a:p>
            <a:r>
              <a:t>地域に密着した娯楽拠点＝小規模IR的機能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IR導入と既存市場の共存戦略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競合リスク（需要の分散、依存症拡大懸念）</a:t>
            </a:r>
          </a:p>
          <a:p>
            <a:r>
              <a:t>連携可能性（観光資源との組み合わせ）</a:t>
            </a:r>
          </a:p>
          <a:p>
            <a:r>
              <a:t>政策提案（規制調整、税収配分、連携イベント）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198</Words>
  <Application>Microsoft Office PowerPoint</Application>
  <PresentationFormat>画面に合わせる (4:3)</PresentationFormat>
  <Paragraphs>45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卒業論文アウトライン</vt:lpstr>
      <vt:lpstr>研究背景と問題意識</vt:lpstr>
      <vt:lpstr>研究目的と研究の問い</vt:lpstr>
      <vt:lpstr>研究アウトライン（章立て）</vt:lpstr>
      <vt:lpstr>既存市場：公営競技</vt:lpstr>
      <vt:lpstr>既存市場：パチンコ・スロット</vt:lpstr>
      <vt:lpstr>パチンコ市場の現状（データで見る）</vt:lpstr>
      <vt:lpstr>パチンコホールの役割</vt:lpstr>
      <vt:lpstr>IR導入と既存市場の共存戦略</vt:lpstr>
      <vt:lpstr>今後の予定・課題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石橋博</dc:creator>
  <cp:keywords/>
  <dc:description>generated using python-pptx</dc:description>
  <cp:lastModifiedBy>博 石橋</cp:lastModifiedBy>
  <cp:revision>2</cp:revision>
  <dcterms:created xsi:type="dcterms:W3CDTF">2013-01-27T09:14:16Z</dcterms:created>
  <dcterms:modified xsi:type="dcterms:W3CDTF">2025-09-15T15:28:10Z</dcterms:modified>
  <cp:category/>
</cp:coreProperties>
</file>